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72" r:id="rId3"/>
    <p:sldId id="259" r:id="rId4"/>
    <p:sldId id="263" r:id="rId5"/>
    <p:sldId id="267" r:id="rId6"/>
    <p:sldId id="258" r:id="rId7"/>
    <p:sldId id="261" r:id="rId8"/>
    <p:sldId id="276" r:id="rId9"/>
    <p:sldId id="274" r:id="rId10"/>
    <p:sldId id="275" r:id="rId11"/>
    <p:sldId id="268" r:id="rId12"/>
    <p:sldId id="266" r:id="rId13"/>
    <p:sldId id="270" r:id="rId14"/>
    <p:sldId id="273" r:id="rId15"/>
    <p:sldId id="278" r:id="rId16"/>
    <p:sldId id="271" r:id="rId17"/>
    <p:sldId id="27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49" d="100"/>
          <a:sy n="49" d="100"/>
        </p:scale>
        <p:origin x="69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53052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2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993898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752203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3224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48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73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767711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19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16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C1A4039-1BBB-4743-B763-12DFEC74ED3B}" type="datetimeFigureOut">
              <a:rPr lang="en-US" smtClean="0"/>
              <a:t>2020-05-15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EEB979D-4128-4800-B437-1A3DFCB121C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044749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79642" y="2951163"/>
            <a:ext cx="9144000" cy="1776480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I savaitė</a:t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6570" y="1206229"/>
            <a:ext cx="9144000" cy="1382308"/>
          </a:xfrm>
        </p:spPr>
        <p:txBody>
          <a:bodyPr>
            <a:normAutofit/>
          </a:bodyPr>
          <a:lstStyle/>
          <a:p>
            <a:r>
              <a:rPr lang="lt-LT" sz="4000" dirty="0" smtClean="0"/>
              <a:t>Gegužė - kalbos mėnuo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1970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1217" y="291830"/>
            <a:ext cx="8258783" cy="5700408"/>
          </a:xfrm>
        </p:spPr>
        <p:txBody>
          <a:bodyPr>
            <a:normAutofit/>
          </a:bodyPr>
          <a:lstStyle/>
          <a:p>
            <a:pPr algn="ctr"/>
            <a:r>
              <a:rPr lang="lt-LT" sz="5400" dirty="0" smtClean="0"/>
              <a:t>IŠDYKĖLĖ 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lt-LT" sz="9600" dirty="0" smtClean="0"/>
              <a:t>ABĖCĖLĖ</a:t>
            </a: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93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52919"/>
            <a:ext cx="10515600" cy="1072644"/>
          </a:xfrm>
        </p:spPr>
        <p:txBody>
          <a:bodyPr/>
          <a:lstStyle/>
          <a:p>
            <a:pPr algn="ctr"/>
            <a:r>
              <a:rPr lang="lt-LT" dirty="0" smtClean="0"/>
              <a:t>NIKOLĖ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5522">
            <a:off x="3628774" y="1886160"/>
            <a:ext cx="5345207" cy="4007628"/>
          </a:xfrm>
        </p:spPr>
      </p:pic>
    </p:spTree>
    <p:extLst>
      <p:ext uri="{BB962C8B-B14F-4D97-AF65-F5344CB8AC3E}">
        <p14:creationId xmlns:p14="http://schemas.microsoft.com/office/powerpoint/2010/main" val="211906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503" y="166992"/>
            <a:ext cx="10172700" cy="1493517"/>
          </a:xfrm>
        </p:spPr>
        <p:txBody>
          <a:bodyPr/>
          <a:lstStyle/>
          <a:p>
            <a:pPr algn="ctr"/>
            <a:r>
              <a:rPr lang="lt-LT" dirty="0" smtClean="0"/>
              <a:t>IR JOS RASTOS Raidelės gamtoje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5732" y="1127758"/>
            <a:ext cx="5730242" cy="5730242"/>
          </a:xfrm>
        </p:spPr>
      </p:pic>
    </p:spTree>
    <p:extLst>
      <p:ext uri="{BB962C8B-B14F-4D97-AF65-F5344CB8AC3E}">
        <p14:creationId xmlns:p14="http://schemas.microsoft.com/office/powerpoint/2010/main" val="48173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55643"/>
            <a:ext cx="10515600" cy="1125233"/>
          </a:xfrm>
        </p:spPr>
        <p:txBody>
          <a:bodyPr/>
          <a:lstStyle/>
          <a:p>
            <a:pPr algn="ctr"/>
            <a:r>
              <a:rPr lang="lt-LT" dirty="0" smtClean="0"/>
              <a:t>EDVINAS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0343">
            <a:off x="3287054" y="1730194"/>
            <a:ext cx="5617892" cy="4213418"/>
          </a:xfrm>
        </p:spPr>
      </p:pic>
    </p:spTree>
    <p:extLst>
      <p:ext uri="{BB962C8B-B14F-4D97-AF65-F5344CB8AC3E}">
        <p14:creationId xmlns:p14="http://schemas.microsoft.com/office/powerpoint/2010/main" val="2391220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298684"/>
          </a:xfrm>
        </p:spPr>
        <p:txBody>
          <a:bodyPr/>
          <a:lstStyle/>
          <a:p>
            <a:pPr algn="ctr"/>
            <a:r>
              <a:rPr lang="lt-LT" dirty="0" smtClean="0"/>
              <a:t>RAPOLAS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622" y="855244"/>
            <a:ext cx="6002756" cy="6002756"/>
          </a:xfrm>
        </p:spPr>
      </p:pic>
    </p:spTree>
    <p:extLst>
      <p:ext uri="{BB962C8B-B14F-4D97-AF65-F5344CB8AC3E}">
        <p14:creationId xmlns:p14="http://schemas.microsoft.com/office/powerpoint/2010/main" val="32528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01" y="0"/>
            <a:ext cx="11280410" cy="868601"/>
          </a:xfrm>
        </p:spPr>
        <p:txBody>
          <a:bodyPr/>
          <a:lstStyle/>
          <a:p>
            <a:pPr algn="ctr"/>
            <a:r>
              <a:rPr lang="lt-LT" sz="3200" dirty="0" smtClean="0"/>
              <a:t>ŽAIDIMAI su raidėmis GAMTOJE ir namuose</a:t>
            </a:r>
            <a:endParaRPr lang="en-US" sz="32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01" y="868601"/>
            <a:ext cx="6008018" cy="6008018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0347" y="1062682"/>
            <a:ext cx="3171167" cy="5653336"/>
          </a:xfrm>
        </p:spPr>
      </p:pic>
    </p:spTree>
    <p:extLst>
      <p:ext uri="{BB962C8B-B14F-4D97-AF65-F5344CB8AC3E}">
        <p14:creationId xmlns:p14="http://schemas.microsoft.com/office/powerpoint/2010/main" val="2747404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136188"/>
            <a:ext cx="10172700" cy="972766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/>
              <a:t>urt</a:t>
            </a:r>
            <a:r>
              <a:rPr lang="lt-LT" dirty="0" smtClean="0"/>
              <a:t>ė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728" y="381000"/>
            <a:ext cx="2246709" cy="2995612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972" y="1108953"/>
            <a:ext cx="2246709" cy="2995612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995467" y="1222417"/>
            <a:ext cx="3938334" cy="525111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973" y="3440729"/>
            <a:ext cx="2322669" cy="309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23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7315" y="303180"/>
            <a:ext cx="10172700" cy="941962"/>
          </a:xfrm>
        </p:spPr>
        <p:txBody>
          <a:bodyPr/>
          <a:lstStyle/>
          <a:p>
            <a:pPr algn="ctr"/>
            <a:r>
              <a:rPr lang="en-US" dirty="0" smtClean="0"/>
              <a:t>MARTYNAS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91654" y="1089498"/>
            <a:ext cx="7464022" cy="5598017"/>
          </a:xfrm>
        </p:spPr>
      </p:pic>
    </p:spTree>
    <p:extLst>
      <p:ext uri="{BB962C8B-B14F-4D97-AF65-F5344CB8AC3E}">
        <p14:creationId xmlns:p14="http://schemas.microsoft.com/office/powerpoint/2010/main" val="29958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502" y="218536"/>
            <a:ext cx="10172700" cy="844685"/>
          </a:xfrm>
        </p:spPr>
        <p:txBody>
          <a:bodyPr/>
          <a:lstStyle/>
          <a:p>
            <a:pPr algn="ctr"/>
            <a:r>
              <a:rPr lang="en-US" dirty="0" smtClean="0"/>
              <a:t>LUKAS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11223" y="1723379"/>
            <a:ext cx="5281258" cy="3960942"/>
          </a:xfrm>
        </p:spPr>
      </p:pic>
    </p:spTree>
    <p:extLst>
      <p:ext uri="{BB962C8B-B14F-4D97-AF65-F5344CB8AC3E}">
        <p14:creationId xmlns:p14="http://schemas.microsoft.com/office/powerpoint/2010/main" val="4120698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lt-LT" dirty="0" smtClean="0"/>
              <a:t>TEODORAS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1452">
            <a:off x="1556427" y="1076967"/>
            <a:ext cx="3932342" cy="524312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0577">
            <a:off x="6809362" y="1072643"/>
            <a:ext cx="3935585" cy="5247447"/>
          </a:xfrm>
        </p:spPr>
      </p:pic>
    </p:spTree>
    <p:extLst>
      <p:ext uri="{BB962C8B-B14F-4D97-AF65-F5344CB8AC3E}">
        <p14:creationId xmlns:p14="http://schemas.microsoft.com/office/powerpoint/2010/main" val="303700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4009"/>
            <a:ext cx="10515600" cy="875489"/>
          </a:xfrm>
        </p:spPr>
        <p:txBody>
          <a:bodyPr/>
          <a:lstStyle/>
          <a:p>
            <a:pPr algn="ctr"/>
            <a:r>
              <a:rPr lang="lt-LT" dirty="0" smtClean="0"/>
              <a:t>GINTARAS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435">
            <a:off x="1758337" y="872314"/>
            <a:ext cx="3980982" cy="530797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5830">
            <a:off x="6943123" y="750254"/>
            <a:ext cx="3982603" cy="5310138"/>
          </a:xfrm>
        </p:spPr>
      </p:pic>
    </p:spTree>
    <p:extLst>
      <p:ext uri="{BB962C8B-B14F-4D97-AF65-F5344CB8AC3E}">
        <p14:creationId xmlns:p14="http://schemas.microsoft.com/office/powerpoint/2010/main" val="299991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DOMINYKAS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8753">
            <a:off x="361083" y="1721771"/>
            <a:ext cx="5694793" cy="3203321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7990">
            <a:off x="5045059" y="2619084"/>
            <a:ext cx="6485577" cy="3648137"/>
          </a:xfrm>
        </p:spPr>
      </p:pic>
    </p:spTree>
    <p:extLst>
      <p:ext uri="{BB962C8B-B14F-4D97-AF65-F5344CB8AC3E}">
        <p14:creationId xmlns:p14="http://schemas.microsoft.com/office/powerpoint/2010/main" val="181004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IEVA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764540" y="269685"/>
            <a:ext cx="5152599" cy="6870132"/>
          </a:xfrm>
        </p:spPr>
      </p:pic>
    </p:spTree>
    <p:extLst>
      <p:ext uri="{BB962C8B-B14F-4D97-AF65-F5344CB8AC3E}">
        <p14:creationId xmlns:p14="http://schemas.microsoft.com/office/powerpoint/2010/main" val="288428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43300"/>
          </a:xfrm>
        </p:spPr>
        <p:txBody>
          <a:bodyPr/>
          <a:lstStyle/>
          <a:p>
            <a:pPr algn="ctr"/>
            <a:r>
              <a:rPr lang="lt-LT" dirty="0" smtClean="0"/>
              <a:t>Aleksandra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640" y="1225685"/>
            <a:ext cx="4139424" cy="5519232"/>
          </a:xfrm>
        </p:spPr>
      </p:pic>
    </p:spTree>
    <p:extLst>
      <p:ext uri="{BB962C8B-B14F-4D97-AF65-F5344CB8AC3E}">
        <p14:creationId xmlns:p14="http://schemas.microsoft.com/office/powerpoint/2010/main" val="4005231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35" y="382385"/>
            <a:ext cx="11050620" cy="1492132"/>
          </a:xfrm>
        </p:spPr>
        <p:txBody>
          <a:bodyPr/>
          <a:lstStyle/>
          <a:p>
            <a:pPr algn="ctr"/>
            <a:r>
              <a:rPr lang="lt-LT" dirty="0" smtClean="0"/>
              <a:t>MANO RASTOS RAIDELĖS PAJURY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346" y="1128450"/>
            <a:ext cx="5780027" cy="5780027"/>
          </a:xfrm>
        </p:spPr>
      </p:pic>
    </p:spTree>
    <p:extLst>
      <p:ext uri="{BB962C8B-B14F-4D97-AF65-F5344CB8AC3E}">
        <p14:creationId xmlns:p14="http://schemas.microsoft.com/office/powerpoint/2010/main" val="115692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7300" y="170113"/>
            <a:ext cx="10172700" cy="1493517"/>
          </a:xfrm>
        </p:spPr>
        <p:txBody>
          <a:bodyPr>
            <a:normAutofit/>
          </a:bodyPr>
          <a:lstStyle/>
          <a:p>
            <a:pPr algn="ctr"/>
            <a:r>
              <a:rPr lang="lt-LT" sz="4400" dirty="0" smtClean="0"/>
              <a:t>Aktyviausi ir išradingiausi ŠIĄ SAVAITĘ...</a:t>
            </a:r>
            <a:endParaRPr lang="en-US" sz="4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50243" y="1672156"/>
            <a:ext cx="4800600" cy="632529"/>
          </a:xfrm>
        </p:spPr>
        <p:txBody>
          <a:bodyPr/>
          <a:lstStyle/>
          <a:p>
            <a:pPr algn="ctr"/>
            <a:r>
              <a:rPr lang="lt-LT" sz="2800" dirty="0" smtClean="0"/>
              <a:t>Nikolė</a:t>
            </a:r>
            <a:endParaRPr lang="en-US" sz="28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31" y="1896259"/>
            <a:ext cx="2701769" cy="360235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391400" y="1531258"/>
            <a:ext cx="4800600" cy="632529"/>
          </a:xfrm>
        </p:spPr>
        <p:txBody>
          <a:bodyPr/>
          <a:lstStyle/>
          <a:p>
            <a:pPr algn="ctr"/>
            <a:r>
              <a:rPr lang="lt-LT" sz="2800" dirty="0" smtClean="0"/>
              <a:t>Rapolas</a:t>
            </a:r>
            <a:endParaRPr lang="en-US" sz="280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337" y="2490280"/>
            <a:ext cx="3738663" cy="3738663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833" y="2490280"/>
            <a:ext cx="2920654" cy="389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92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168</TotalTime>
  <Words>42</Words>
  <Application>Microsoft Office PowerPoint</Application>
  <PresentationFormat>Widescreen</PresentationFormat>
  <Paragraphs>20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Gill Sans MT</vt:lpstr>
      <vt:lpstr>Impact</vt:lpstr>
      <vt:lpstr>Badge</vt:lpstr>
      <vt:lpstr>I savaitė </vt:lpstr>
      <vt:lpstr>IŠDYKĖLĖ   ABĖCĖLĖ </vt:lpstr>
      <vt:lpstr>NIKOLĖ</vt:lpstr>
      <vt:lpstr>IR JOS RASTOS Raidelės gamtoje</vt:lpstr>
      <vt:lpstr>EDVINAS</vt:lpstr>
      <vt:lpstr>RAPOLAS</vt:lpstr>
      <vt:lpstr>PowerPoint Presentation</vt:lpstr>
      <vt:lpstr>urtė</vt:lpstr>
      <vt:lpstr>MARTYNAS</vt:lpstr>
      <vt:lpstr>LUKAS</vt:lpstr>
      <vt:lpstr>TEODORAS</vt:lpstr>
      <vt:lpstr>GINTARAS</vt:lpstr>
      <vt:lpstr>DOMINYKAS</vt:lpstr>
      <vt:lpstr>IEVA</vt:lpstr>
      <vt:lpstr>Aleksandra</vt:lpstr>
      <vt:lpstr>MANO RASTOS RAIDELĖS PAJURY</vt:lpstr>
      <vt:lpstr>Aktyviausi ir išradingiausi ŠIĄ SAVAITĘ...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Išdykėlė abėcėlė</dc:title>
  <dc:creator>Egle</dc:creator>
  <cp:lastModifiedBy>Egle</cp:lastModifiedBy>
  <cp:revision>15</cp:revision>
  <dcterms:created xsi:type="dcterms:W3CDTF">2020-05-11T14:17:21Z</dcterms:created>
  <dcterms:modified xsi:type="dcterms:W3CDTF">2020-05-15T10:55:46Z</dcterms:modified>
</cp:coreProperties>
</file>