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 smtClean="0"/>
              <a:t>Spustelėkite norėdami redaguoti šablono paantraštės stilių</a:t>
            </a:r>
            <a:endParaRPr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3429D-5922-4AE9-9305-29C638E39A9E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DD240-F91C-4E84-86B4-D0B1465130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248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3429D-5922-4AE9-9305-29C638E39A9E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DD240-F91C-4E84-86B4-D0B1465130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686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3429D-5922-4AE9-9305-29C638E39A9E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DD240-F91C-4E84-86B4-D0B1465130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829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3429D-5922-4AE9-9305-29C638E39A9E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DD240-F91C-4E84-86B4-D0B1465130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363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3429D-5922-4AE9-9305-29C638E39A9E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DD240-F91C-4E84-86B4-D0B1465130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853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3429D-5922-4AE9-9305-29C638E39A9E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DD240-F91C-4E84-86B4-D0B1465130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538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3429D-5922-4AE9-9305-29C638E39A9E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DD240-F91C-4E84-86B4-D0B1465130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325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3429D-5922-4AE9-9305-29C638E39A9E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DD240-F91C-4E84-86B4-D0B1465130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758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3429D-5922-4AE9-9305-29C638E39A9E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DD240-F91C-4E84-86B4-D0B1465130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433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3429D-5922-4AE9-9305-29C638E39A9E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DD240-F91C-4E84-86B4-D0B1465130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460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3429D-5922-4AE9-9305-29C638E39A9E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DD240-F91C-4E84-86B4-D0B1465130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660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3429D-5922-4AE9-9305-29C638E39A9E}" type="datetimeFigureOut">
              <a:rPr lang="en-US" smtClean="0"/>
              <a:t>11/27/2018</a:t>
            </a:fld>
            <a:endParaRPr lang="en-US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3DD240-F91C-4E84-86B4-D0B1465130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979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vadinimas 3"/>
          <p:cNvSpPr>
            <a:spLocks noGrp="1"/>
          </p:cNvSpPr>
          <p:nvPr>
            <p:ph type="title"/>
          </p:nvPr>
        </p:nvSpPr>
        <p:spPr>
          <a:xfrm>
            <a:off x="4957764" y="365125"/>
            <a:ext cx="6986586" cy="2149475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lt-LT" sz="4900" b="1" dirty="0" smtClean="0">
                <a:solidFill>
                  <a:srgbClr val="002060"/>
                </a:solidFill>
                <a:cs typeface="Arial" panose="020B0604020202020204" pitchFamily="34" charset="0"/>
              </a:rPr>
              <a:t>Kalėdinės eglutės įžiebimo šventė</a:t>
            </a:r>
            <a:r>
              <a:rPr lang="en-US" sz="4900" b="1" dirty="0" smtClean="0">
                <a:solidFill>
                  <a:srgbClr val="002060"/>
                </a:solidFill>
                <a:cs typeface="Arial" panose="020B0604020202020204" pitchFamily="34" charset="0"/>
              </a:rPr>
              <a:t>!</a:t>
            </a:r>
            <a:r>
              <a:rPr lang="lt-LT" sz="4900" b="1" dirty="0" smtClean="0">
                <a:solidFill>
                  <a:srgbClr val="002060"/>
                </a:solidFill>
                <a:cs typeface="Arial" panose="020B0604020202020204" pitchFamily="34" charset="0"/>
              </a:rPr>
              <a:t>!! </a:t>
            </a:r>
            <a:br>
              <a:rPr lang="lt-LT" sz="4900" b="1" dirty="0" smtClean="0">
                <a:solidFill>
                  <a:srgbClr val="002060"/>
                </a:solidFill>
                <a:cs typeface="Arial" panose="020B0604020202020204" pitchFamily="34" charset="0"/>
              </a:rPr>
            </a:b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</a:br>
            <a:endParaRPr lang="en-US" dirty="0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half" idx="2"/>
          </p:nvPr>
        </p:nvSpPr>
        <p:spPr>
          <a:xfrm>
            <a:off x="4957763" y="1825625"/>
            <a:ext cx="6986587" cy="4763236"/>
          </a:xfrm>
          <a:noFill/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dirty="0" smtClean="0">
                <a:solidFill>
                  <a:schemeClr val="bg1"/>
                </a:solidFill>
              </a:rPr>
              <a:t>GRUOD</a:t>
            </a:r>
            <a:r>
              <a:rPr lang="lt-LT" sz="4000" b="1" dirty="0" smtClean="0">
                <a:solidFill>
                  <a:schemeClr val="bg1"/>
                </a:solidFill>
              </a:rPr>
              <a:t>ŽIO 4 D. 11 VAL.</a:t>
            </a:r>
          </a:p>
          <a:p>
            <a:pPr marL="0" indent="0" algn="ctr">
              <a:buNone/>
            </a:pPr>
            <a:r>
              <a:rPr lang="lt-LT" sz="4000" b="1" dirty="0" smtClean="0">
                <a:solidFill>
                  <a:schemeClr val="bg1"/>
                </a:solidFill>
              </a:rPr>
              <a:t>VIRŠULIŠKIŲ G. 34</a:t>
            </a:r>
          </a:p>
          <a:p>
            <a:pPr marL="0" indent="0">
              <a:buNone/>
            </a:pPr>
            <a:endParaRPr lang="lt-LT" i="1" dirty="0"/>
          </a:p>
          <a:p>
            <a:pPr marL="0" indent="0" algn="ctr">
              <a:buNone/>
            </a:pPr>
            <a:r>
              <a:rPr lang="lt-LT" b="1" i="1" dirty="0" smtClean="0">
                <a:solidFill>
                  <a:srgbClr val="002060"/>
                </a:solidFill>
              </a:rPr>
              <a:t>Dainos</a:t>
            </a:r>
            <a:r>
              <a:rPr lang="en-US" b="1" i="1" dirty="0" smtClean="0">
                <a:solidFill>
                  <a:srgbClr val="002060"/>
                </a:solidFill>
              </a:rPr>
              <a:t>, </a:t>
            </a:r>
            <a:r>
              <a:rPr lang="lt-LT" b="1" i="1" dirty="0" smtClean="0">
                <a:solidFill>
                  <a:srgbClr val="002060"/>
                </a:solidFill>
              </a:rPr>
              <a:t>šokiai, muzika, </a:t>
            </a:r>
            <a:r>
              <a:rPr lang="en-US" b="1" i="1" dirty="0" smtClean="0">
                <a:solidFill>
                  <a:srgbClr val="002060"/>
                </a:solidFill>
              </a:rPr>
              <a:t> </a:t>
            </a:r>
            <a:r>
              <a:rPr lang="lt-LT" b="1" i="1" dirty="0" smtClean="0">
                <a:solidFill>
                  <a:srgbClr val="002060"/>
                </a:solidFill>
              </a:rPr>
              <a:t>Kalė</a:t>
            </a:r>
            <a:r>
              <a:rPr lang="en-US" b="1" i="1" dirty="0" smtClean="0">
                <a:solidFill>
                  <a:srgbClr val="002060"/>
                </a:solidFill>
              </a:rPr>
              <a:t>d</a:t>
            </a:r>
            <a:r>
              <a:rPr lang="lt-LT" b="1" i="1" dirty="0" smtClean="0">
                <a:solidFill>
                  <a:srgbClr val="002060"/>
                </a:solidFill>
              </a:rPr>
              <a:t>ų</a:t>
            </a:r>
            <a:r>
              <a:rPr lang="en-US" b="1" i="1" dirty="0" smtClean="0">
                <a:solidFill>
                  <a:srgbClr val="002060"/>
                </a:solidFill>
              </a:rPr>
              <a:t> </a:t>
            </a:r>
            <a:r>
              <a:rPr lang="lt-LT" b="1" i="1" dirty="0" smtClean="0">
                <a:solidFill>
                  <a:srgbClr val="002060"/>
                </a:solidFill>
              </a:rPr>
              <a:t>Senelio linksmybės ir staigmenos!!!</a:t>
            </a:r>
            <a:endParaRPr lang="lt-LT" b="1" dirty="0" smtClean="0">
              <a:solidFill>
                <a:srgbClr val="002060"/>
              </a:solidFill>
            </a:endParaRPr>
          </a:p>
          <a:p>
            <a:pPr marL="0" indent="0" algn="ctr">
              <a:buNone/>
            </a:pPr>
            <a:endParaRPr lang="lt-LT" b="1" dirty="0" smtClean="0">
              <a:solidFill>
                <a:srgbClr val="002060"/>
              </a:solidFill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lt-LT" b="1" dirty="0" smtClean="0">
                <a:solidFill>
                  <a:srgbClr val="002060"/>
                </a:solidFill>
              </a:rPr>
              <a:t>Kalėdų šventėje daug paslapties</a:t>
            </a:r>
            <a:r>
              <a:rPr lang="lt-LT" b="1" smtClean="0">
                <a:solidFill>
                  <a:srgbClr val="002060"/>
                </a:solidFill>
              </a:rPr>
              <a:t>, </a:t>
            </a:r>
            <a:endParaRPr lang="lt-LT" b="1" smtClean="0">
              <a:solidFill>
                <a:srgbClr val="002060"/>
              </a:solidFill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lt-LT" b="1" smtClean="0">
                <a:solidFill>
                  <a:srgbClr val="002060"/>
                </a:solidFill>
              </a:rPr>
              <a:t>grožio </a:t>
            </a:r>
            <a:r>
              <a:rPr lang="lt-LT" b="1" dirty="0" smtClean="0">
                <a:solidFill>
                  <a:srgbClr val="002060"/>
                </a:solidFill>
              </a:rPr>
              <a:t>gerumo</a:t>
            </a:r>
            <a:r>
              <a:rPr lang="en-US" b="1" dirty="0" smtClean="0">
                <a:solidFill>
                  <a:srgbClr val="002060"/>
                </a:solidFill>
              </a:rPr>
              <a:t>!</a:t>
            </a:r>
            <a:r>
              <a:rPr lang="lt-LT" sz="4800" b="1" dirty="0" smtClean="0">
                <a:solidFill>
                  <a:srgbClr val="002060"/>
                </a:solidFill>
              </a:rPr>
              <a:t> </a:t>
            </a:r>
            <a:endParaRPr lang="lt-LT" i="1" dirty="0" smtClean="0"/>
          </a:p>
          <a:p>
            <a:endParaRPr lang="en-US" dirty="0"/>
          </a:p>
        </p:txBody>
      </p:sp>
      <p:pic>
        <p:nvPicPr>
          <p:cNvPr id="7" name="Paveikslėlis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006" y="210583"/>
            <a:ext cx="4624252" cy="637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053717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40</Words>
  <Application>Microsoft Office PowerPoint</Application>
  <PresentationFormat>Plačiaekranė</PresentationFormat>
  <Paragraphs>8</Paragraphs>
  <Slides>1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„Office“ tema</vt:lpstr>
      <vt:lpstr>Kalėdinės eglutės įžiebimo šventė!!!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Kalėdinės eglutės įžiebimo šventė!!!   </dc:title>
  <dc:creator>Lenovo</dc:creator>
  <cp:lastModifiedBy>Lenovo</cp:lastModifiedBy>
  <cp:revision>4</cp:revision>
  <dcterms:created xsi:type="dcterms:W3CDTF">2018-11-26T15:27:18Z</dcterms:created>
  <dcterms:modified xsi:type="dcterms:W3CDTF">2018-11-27T08:06:45Z</dcterms:modified>
</cp:coreProperties>
</file>